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528" r:id="rId3"/>
    <p:sldId id="260" r:id="rId4"/>
    <p:sldId id="258" r:id="rId5"/>
    <p:sldId id="324" r:id="rId6"/>
    <p:sldId id="548" r:id="rId7"/>
    <p:sldId id="315" r:id="rId8"/>
    <p:sldId id="389" r:id="rId9"/>
    <p:sldId id="542" r:id="rId10"/>
    <p:sldId id="543" r:id="rId11"/>
    <p:sldId id="544" r:id="rId12"/>
    <p:sldId id="262" r:id="rId13"/>
    <p:sldId id="263" r:id="rId14"/>
    <p:sldId id="547" r:id="rId15"/>
    <p:sldId id="545" r:id="rId16"/>
    <p:sldId id="54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42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07/06/2019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07/06/2019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07/06/2019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07/06/2019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07/06/2019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07/06/2019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07/06/2019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8711" y="6248400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12" Type="http://schemas.openxmlformats.org/officeDocument/2006/relationships/image" Target="../media/image33.svg"/><Relationship Id="rId17" Type="http://schemas.openxmlformats.org/officeDocument/2006/relationships/image" Target="../media/image38.png"/><Relationship Id="rId2" Type="http://schemas.openxmlformats.org/officeDocument/2006/relationships/image" Target="../media/image27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11" Type="http://schemas.openxmlformats.org/officeDocument/2006/relationships/image" Target="../media/image32.png"/><Relationship Id="rId5" Type="http://schemas.microsoft.com/office/2007/relationships/hdphoto" Target="../media/hdphoto2.wdp"/><Relationship Id="rId15" Type="http://schemas.openxmlformats.org/officeDocument/2006/relationships/image" Target="../media/image36.png"/><Relationship Id="rId10" Type="http://schemas.microsoft.com/office/2007/relationships/hdphoto" Target="../media/hdphoto4.wdp"/><Relationship Id="rId19" Type="http://schemas.openxmlformats.org/officeDocument/2006/relationships/image" Target="../media/image40.sv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4" y="6256201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capsule</a:t>
            </a:r>
          </a:p>
        </p:txBody>
      </p:sp>
      <p:pic>
        <p:nvPicPr>
          <p:cNvPr id="3" name="3. create and display">
            <a:hlinkClick r:id="" action="ppaction://media"/>
            <a:extLst>
              <a:ext uri="{FF2B5EF4-FFF2-40B4-BE49-F238E27FC236}">
                <a16:creationId xmlns:a16="http://schemas.microsoft.com/office/drawing/2014/main" id="{66EBEA09-5900-4389-92D3-EFEAB4B09D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4. refresh">
            <a:hlinkClick r:id="" action="ppaction://media"/>
            <a:extLst>
              <a:ext uri="{FF2B5EF4-FFF2-40B4-BE49-F238E27FC236}">
                <a16:creationId xmlns:a16="http://schemas.microsoft.com/office/drawing/2014/main" id="{337D76CD-56F5-40A9-9211-3DE9A08F4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1021382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3363241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2400052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915839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3250308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2400052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2400052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761455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800889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796705"/>
            <a:ext cx="648900" cy="4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638406"/>
            <a:ext cx="9001462" cy="1581188"/>
          </a:xfrm>
        </p:spPr>
        <p:txBody>
          <a:bodyPr>
            <a:normAutofit/>
          </a:bodyPr>
          <a:lstStyle/>
          <a:p>
            <a:r>
              <a:rPr lang="es-ES" sz="9600" dirty="0"/>
              <a:t>Try </a:t>
            </a:r>
            <a:r>
              <a:rPr lang="es-ES" sz="9600" dirty="0" err="1"/>
              <a:t>it</a:t>
            </a:r>
            <a:r>
              <a:rPr lang="es-ES" sz="9600" dirty="0"/>
              <a:t> </a:t>
            </a:r>
            <a:r>
              <a:rPr lang="es-ES" sz="9600" dirty="0" err="1"/>
              <a:t>now</a:t>
            </a:r>
            <a:r>
              <a:rPr lang="es-ES" sz="9600" dirty="0"/>
              <a:t>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973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1458670" y="0"/>
            <a:ext cx="9274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https://capsulefy.herokuapp.com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3710BB-D3F7-4565-884E-7B4E4FFD0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44"/>
          <a:stretch/>
        </p:blipFill>
        <p:spPr>
          <a:xfrm>
            <a:off x="-1" y="923330"/>
            <a:ext cx="12192000" cy="59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27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https://capsulefy.herokuapp.com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3600" dirty="0" err="1"/>
              <a:t>Landing</a:t>
            </a:r>
            <a:r>
              <a:rPr lang="es-ES" sz="3600" dirty="0"/>
              <a:t> page: https://capsulefy01.herokuapp.com</a:t>
            </a:r>
          </a:p>
          <a:p>
            <a:pPr algn="ctr"/>
            <a:endParaRPr lang="es-ES" sz="3600" dirty="0"/>
          </a:p>
          <a:p>
            <a:pPr algn="ctr"/>
            <a:r>
              <a:rPr lang="es-ES" sz="3600" dirty="0" err="1"/>
              <a:t>Contact</a:t>
            </a:r>
            <a:r>
              <a:rPr lang="es-ES" sz="36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837836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85189A-2395-46DF-A6E1-324C8F98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3" name="spot capulefy">
            <a:hlinkClick r:id="" action="ppaction://media"/>
            <a:extLst>
              <a:ext uri="{FF2B5EF4-FFF2-40B4-BE49-F238E27FC236}">
                <a16:creationId xmlns:a16="http://schemas.microsoft.com/office/drawing/2014/main" id="{83159A6B-5917-489E-BCE7-452D7157B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offer</a:t>
            </a:r>
            <a:r>
              <a:rPr lang="es-ES" sz="8800" dirty="0"/>
              <a:t>…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31" y="2126661"/>
            <a:ext cx="3447097" cy="193899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67044" y="4373429"/>
            <a:ext cx="37366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Social </a:t>
            </a:r>
            <a:r>
              <a:rPr lang="es-ES" sz="4000" dirty="0" err="1"/>
              <a:t>network</a:t>
            </a:r>
            <a:r>
              <a:rPr lang="es-ES" sz="4000" dirty="0"/>
              <a:t>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84E4EA-008E-4303-A1AD-25D6781DF0C3}"/>
              </a:ext>
            </a:extLst>
          </p:cNvPr>
          <p:cNvSpPr txBox="1"/>
          <p:nvPr/>
        </p:nvSpPr>
        <p:spPr>
          <a:xfrm>
            <a:off x="4758097" y="4373429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Email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9766261-0E56-46CB-8415-3C489277A4B5}"/>
              </a:ext>
            </a:extLst>
          </p:cNvPr>
          <p:cNvSpPr txBox="1"/>
          <p:nvPr/>
        </p:nvSpPr>
        <p:spPr>
          <a:xfrm>
            <a:off x="8318717" y="4373428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Deadman</a:t>
            </a:r>
            <a:r>
              <a:rPr lang="es-ES" sz="4000" dirty="0"/>
              <a:t> </a:t>
            </a:r>
            <a:r>
              <a:rPr lang="es-ES" sz="4000" dirty="0" err="1"/>
              <a:t>switch</a:t>
            </a:r>
            <a:endParaRPr lang="es-ES" sz="4000" dirty="0"/>
          </a:p>
        </p:txBody>
      </p:sp>
      <p:pic>
        <p:nvPicPr>
          <p:cNvPr id="5" name="Gráfico 4" descr="Correo electrónico">
            <a:extLst>
              <a:ext uri="{FF2B5EF4-FFF2-40B4-BE49-F238E27FC236}">
                <a16:creationId xmlns:a16="http://schemas.microsoft.com/office/drawing/2014/main" id="{DC9D91F0-D232-458A-97A4-6BD5214F9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5247" y="1736211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loj de arena">
            <a:extLst>
              <a:ext uri="{FF2B5EF4-FFF2-40B4-BE49-F238E27FC236}">
                <a16:creationId xmlns:a16="http://schemas.microsoft.com/office/drawing/2014/main" id="{A0997299-1DE4-4935-A750-DA5A573B3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55867" y="1736211"/>
            <a:ext cx="2601500" cy="260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64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. sign up">
            <a:hlinkClick r:id="" action="ppaction://media"/>
            <a:extLst>
              <a:ext uri="{FF2B5EF4-FFF2-40B4-BE49-F238E27FC236}">
                <a16:creationId xmlns:a16="http://schemas.microsoft.com/office/drawing/2014/main" id="{8491283A-E7BA-422D-8E2F-1BA1A4F35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2. connect to twitter">
            <a:hlinkClick r:id="" action="ppaction://media"/>
            <a:extLst>
              <a:ext uri="{FF2B5EF4-FFF2-40B4-BE49-F238E27FC236}">
                <a16:creationId xmlns:a16="http://schemas.microsoft.com/office/drawing/2014/main" id="{17B92F78-6AEB-46DB-95EB-526C4DBB1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2611</TotalTime>
  <Words>205</Words>
  <Application>Microsoft Office PowerPoint</Application>
  <PresentationFormat>Panorámica</PresentationFormat>
  <Paragraphs>71</Paragraphs>
  <Slides>16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TEAM</vt:lpstr>
      <vt:lpstr>Presentación de PowerPoint</vt:lpstr>
      <vt:lpstr>Try it now!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264</cp:revision>
  <dcterms:created xsi:type="dcterms:W3CDTF">2019-03-27T16:23:05Z</dcterms:created>
  <dcterms:modified xsi:type="dcterms:W3CDTF">2019-06-07T06:39:03Z</dcterms:modified>
</cp:coreProperties>
</file>